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1" r:id="rId10"/>
    <p:sldId id="262" r:id="rId11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-108" y="-35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font" Target="fonts/font6.fntdata" /><Relationship Id="rId26" Type="http://schemas.openxmlformats.org/officeDocument/2006/relationships/font" Target="fonts/font14.fntdata" /><Relationship Id="rId3" Type="http://schemas.openxmlformats.org/officeDocument/2006/relationships/slide" Target="slides/slide2.xml" /><Relationship Id="rId21" Type="http://schemas.openxmlformats.org/officeDocument/2006/relationships/font" Target="fonts/font9.fntdata" /><Relationship Id="rId34" Type="http://customschemas.google.com/relationships/presentationmetadata" Target="metadata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font" Target="fonts/font5.fntdata" /><Relationship Id="rId25" Type="http://schemas.openxmlformats.org/officeDocument/2006/relationships/font" Target="fonts/font13.fntdata" /><Relationship Id="rId33" Type="http://schemas.openxmlformats.org/officeDocument/2006/relationships/font" Target="fonts/font21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font" Target="fonts/font8.fntdata" /><Relationship Id="rId29" Type="http://schemas.openxmlformats.org/officeDocument/2006/relationships/font" Target="fonts/font1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2.fntdata" /><Relationship Id="rId32" Type="http://schemas.openxmlformats.org/officeDocument/2006/relationships/font" Target="fonts/font20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23" Type="http://schemas.openxmlformats.org/officeDocument/2006/relationships/font" Target="fonts/font11.fntdata" /><Relationship Id="rId28" Type="http://schemas.openxmlformats.org/officeDocument/2006/relationships/font" Target="fonts/font16.fntdata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7.fntdata" /><Relationship Id="rId31" Type="http://schemas.openxmlformats.org/officeDocument/2006/relationships/font" Target="fonts/font19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Relationship Id="rId22" Type="http://schemas.openxmlformats.org/officeDocument/2006/relationships/font" Target="fonts/font10.fntdata" /><Relationship Id="rId27" Type="http://schemas.openxmlformats.org/officeDocument/2006/relationships/font" Target="fonts/font15.fntdata" /><Relationship Id="rId30" Type="http://schemas.openxmlformats.org/officeDocument/2006/relationships/font" Target="fonts/font18.fntdata" /><Relationship Id="rId35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6.png" 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7.png" 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8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0.png" /><Relationship Id="rId4" Type="http://schemas.openxmlformats.org/officeDocument/2006/relationships/image" Target="../media/image29.png" 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1.png" 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2.jpeg" /><Relationship Id="rId1" Type="http://schemas.openxmlformats.org/officeDocument/2006/relationships/slideMaster" Target="../slideMasters/slideMaster1.xml" 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33.jpeg" /><Relationship Id="rId1" Type="http://schemas.openxmlformats.org/officeDocument/2006/relationships/slideMaster" Target="../slideMasters/slideMaster1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image" Target="../media/image34.png" /><Relationship Id="rId1" Type="http://schemas.openxmlformats.org/officeDocument/2006/relationships/slideMaster" Target="../slideMasters/slideMaster1.xml" 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Master" Target="../slideMasters/slideMaster1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2.jpe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7.jpeg" /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7.png" /><Relationship Id="rId1" Type="http://schemas.openxmlformats.org/officeDocument/2006/relationships/slideMaster" Target="../slideMasters/slideMaster1.xml" 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8.jpeg" /><Relationship Id="rId1" Type="http://schemas.openxmlformats.org/officeDocument/2006/relationships/slideMaster" Target="../slideMasters/slideMaster1.xml" 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Master" Target="../slideMasters/slideMaster1.xml" 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 /><Relationship Id="rId117" Type="http://schemas.openxmlformats.org/officeDocument/2006/relationships/theme" Target="../theme/theme1.xml" /><Relationship Id="rId21" Type="http://schemas.openxmlformats.org/officeDocument/2006/relationships/slideLayout" Target="../slideLayouts/slideLayout21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84" Type="http://schemas.openxmlformats.org/officeDocument/2006/relationships/slideLayout" Target="../slideLayouts/slideLayout84.xml" /><Relationship Id="rId89" Type="http://schemas.openxmlformats.org/officeDocument/2006/relationships/slideLayout" Target="../slideLayouts/slideLayout89.xml" /><Relationship Id="rId112" Type="http://schemas.openxmlformats.org/officeDocument/2006/relationships/slideLayout" Target="../slideLayouts/slideLayout112.xml" /><Relationship Id="rId16" Type="http://schemas.openxmlformats.org/officeDocument/2006/relationships/slideLayout" Target="../slideLayouts/slideLayout16.xml" /><Relationship Id="rId107" Type="http://schemas.openxmlformats.org/officeDocument/2006/relationships/slideLayout" Target="../slideLayouts/slideLayout107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87" Type="http://schemas.openxmlformats.org/officeDocument/2006/relationships/slideLayout" Target="../slideLayouts/slideLayout87.xml" /><Relationship Id="rId102" Type="http://schemas.openxmlformats.org/officeDocument/2006/relationships/slideLayout" Target="../slideLayouts/slideLayout102.xml" /><Relationship Id="rId110" Type="http://schemas.openxmlformats.org/officeDocument/2006/relationships/slideLayout" Target="../slideLayouts/slideLayout110.xml" /><Relationship Id="rId115" Type="http://schemas.openxmlformats.org/officeDocument/2006/relationships/slideLayout" Target="../slideLayouts/slideLayout115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82" Type="http://schemas.openxmlformats.org/officeDocument/2006/relationships/slideLayout" Target="../slideLayouts/slideLayout82.xml" /><Relationship Id="rId90" Type="http://schemas.openxmlformats.org/officeDocument/2006/relationships/slideLayout" Target="../slideLayouts/slideLayout90.xml" /><Relationship Id="rId95" Type="http://schemas.openxmlformats.org/officeDocument/2006/relationships/slideLayout" Target="../slideLayouts/slideLayout95.xml" /><Relationship Id="rId19" Type="http://schemas.openxmlformats.org/officeDocument/2006/relationships/slideLayout" Target="../slideLayouts/slideLayout1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100" Type="http://schemas.openxmlformats.org/officeDocument/2006/relationships/slideLayout" Target="../slideLayouts/slideLayout100.xml" /><Relationship Id="rId105" Type="http://schemas.openxmlformats.org/officeDocument/2006/relationships/slideLayout" Target="../slideLayouts/slideLayout105.xml" /><Relationship Id="rId113" Type="http://schemas.openxmlformats.org/officeDocument/2006/relationships/slideLayout" Target="../slideLayouts/slideLayout113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slideLayout" Target="../slideLayouts/slideLayout80.xml" /><Relationship Id="rId85" Type="http://schemas.openxmlformats.org/officeDocument/2006/relationships/slideLayout" Target="../slideLayouts/slideLayout85.xml" /><Relationship Id="rId93" Type="http://schemas.openxmlformats.org/officeDocument/2006/relationships/slideLayout" Target="../slideLayouts/slideLayout93.xml" /><Relationship Id="rId98" Type="http://schemas.openxmlformats.org/officeDocument/2006/relationships/slideLayout" Target="../slideLayouts/slideLayout98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103" Type="http://schemas.openxmlformats.org/officeDocument/2006/relationships/slideLayout" Target="../slideLayouts/slideLayout103.xml" /><Relationship Id="rId108" Type="http://schemas.openxmlformats.org/officeDocument/2006/relationships/slideLayout" Target="../slideLayouts/slideLayout108.xml" /><Relationship Id="rId116" Type="http://schemas.openxmlformats.org/officeDocument/2006/relationships/slideLayout" Target="../slideLayouts/slideLayout116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83" Type="http://schemas.openxmlformats.org/officeDocument/2006/relationships/slideLayout" Target="../slideLayouts/slideLayout83.xml" /><Relationship Id="rId88" Type="http://schemas.openxmlformats.org/officeDocument/2006/relationships/slideLayout" Target="../slideLayouts/slideLayout88.xml" /><Relationship Id="rId91" Type="http://schemas.openxmlformats.org/officeDocument/2006/relationships/slideLayout" Target="../slideLayouts/slideLayout91.xml" /><Relationship Id="rId96" Type="http://schemas.openxmlformats.org/officeDocument/2006/relationships/slideLayout" Target="../slideLayouts/slideLayout96.xml" /><Relationship Id="rId111" Type="http://schemas.openxmlformats.org/officeDocument/2006/relationships/slideLayout" Target="../slideLayouts/slideLayout11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Relationship Id="rId106" Type="http://schemas.openxmlformats.org/officeDocument/2006/relationships/slideLayout" Target="../slideLayouts/slideLayout106.xml" /><Relationship Id="rId114" Type="http://schemas.openxmlformats.org/officeDocument/2006/relationships/slideLayout" Target="../slideLayouts/slideLayout114.xml" /><Relationship Id="rId10" Type="http://schemas.openxmlformats.org/officeDocument/2006/relationships/slideLayout" Target="../slideLayouts/slideLayout10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81" Type="http://schemas.openxmlformats.org/officeDocument/2006/relationships/slideLayout" Target="../slideLayouts/slideLayout81.xml" /><Relationship Id="rId86" Type="http://schemas.openxmlformats.org/officeDocument/2006/relationships/slideLayout" Target="../slideLayouts/slideLayout86.xml" /><Relationship Id="rId94" Type="http://schemas.openxmlformats.org/officeDocument/2006/relationships/slideLayout" Target="../slideLayouts/slideLayout94.xml" /><Relationship Id="rId99" Type="http://schemas.openxmlformats.org/officeDocument/2006/relationships/slideLayout" Target="../slideLayouts/slideLayout99.xml" /><Relationship Id="rId101" Type="http://schemas.openxmlformats.org/officeDocument/2006/relationships/slideLayout" Target="../slideLayouts/slideLayout10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9" Type="http://schemas.openxmlformats.org/officeDocument/2006/relationships/slideLayout" Target="../slideLayouts/slideLayout39.xml" /><Relationship Id="rId109" Type="http://schemas.openxmlformats.org/officeDocument/2006/relationships/slideLayout" Target="../slideLayouts/slideLayout109.xml" /><Relationship Id="rId34" Type="http://schemas.openxmlformats.org/officeDocument/2006/relationships/slideLayout" Target="../slideLayouts/slideLayout34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76" Type="http://schemas.openxmlformats.org/officeDocument/2006/relationships/slideLayout" Target="../slideLayouts/slideLayout76.xml" /><Relationship Id="rId97" Type="http://schemas.openxmlformats.org/officeDocument/2006/relationships/slideLayout" Target="../slideLayouts/slideLayout97.xml" /><Relationship Id="rId104" Type="http://schemas.openxmlformats.org/officeDocument/2006/relationships/slideLayout" Target="../slideLayouts/slideLayout104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92" Type="http://schemas.openxmlformats.org/officeDocument/2006/relationships/slideLayout" Target="../slideLayouts/slideLayout92.xml" /><Relationship Id="rId2" Type="http://schemas.openxmlformats.org/officeDocument/2006/relationships/slideLayout" Target="../slideLayouts/slideLayout2.xml" /><Relationship Id="rId29" Type="http://schemas.openxmlformats.org/officeDocument/2006/relationships/slideLayout" Target="../slideLayouts/slideLayout2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-Prasath11/Hari-Prasath-ShopEasy-Ecommerce-Website-" TargetMode="External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244436"/>
            <a:ext cx="3689422" cy="83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 err="1">
                <a:latin typeface="Arial Rounded MT Bold" pitchFamily="34" charset="0"/>
              </a:rPr>
              <a:t>ShopEasy</a:t>
            </a:r>
            <a:r>
              <a:rPr lang="en-US" dirty="0"/>
              <a:t>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Rounded MT Bold" pitchFamily="34" charset="0"/>
              </a:rPr>
              <a:t>  E-Commerce Website</a:t>
            </a:r>
            <a:r>
              <a:rPr lang="en-US" dirty="0"/>
              <a:t>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Task - 1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It is the website that allows people to buy and sell physical goods, services and digital products over the internet.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7704996"/>
              </p:ext>
            </p:extLst>
          </p:nvPr>
        </p:nvGraphicFramePr>
        <p:xfrm>
          <a:off x="144710" y="1954819"/>
          <a:ext cx="4279525" cy="259062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4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2105a35106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P.Hari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Prasath</a:t>
                      </a:r>
                      <a:endParaRPr lang="en-US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A35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IN" dirty="0" err="1"/>
              <a:t>ShopEasy:E</a:t>
            </a:r>
            <a:r>
              <a:rPr lang="en-IN" dirty="0"/>
              <a:t>-Commerce Website"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sz="1600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Speed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Mobile-Friendliness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Ease of use in the Checkout flow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Personalization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Accessibility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1600" baseline="30000" dirty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 Party Integrations</a:t>
            </a: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IN" dirty="0" err="1"/>
              <a:t>ShopEasy:E</a:t>
            </a:r>
            <a:r>
              <a:rPr lang="en-IN" dirty="0"/>
              <a:t>-Commerce Website 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sz="1600" dirty="0"/>
              <a:t>Non Functional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Usability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Security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Performance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Maintainability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Scalability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Reliability</a:t>
            </a:r>
          </a:p>
        </p:txBody>
      </p:sp>
      <p:pic>
        <p:nvPicPr>
          <p:cNvPr id="7" name="Picture 6" descr="Non-functional-requirements-of-a-webs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27" y="2036617"/>
            <a:ext cx="4801697" cy="26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IN" dirty="0" err="1"/>
              <a:t>ShopEasy:E</a:t>
            </a:r>
            <a:r>
              <a:rPr lang="en-IN" dirty="0"/>
              <a:t>-Commerce Website 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sz="1600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JavaScript</a:t>
            </a:r>
          </a:p>
          <a:p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1600" b="1" i="1" dirty="0"/>
              <a:t>Hardware Requirements</a:t>
            </a:r>
          </a:p>
          <a:p>
            <a:pPr>
              <a:buNone/>
            </a:pPr>
            <a:r>
              <a:rPr lang="en-IN" sz="1600" b="1" i="1" dirty="0"/>
              <a:t> </a:t>
            </a:r>
          </a:p>
          <a:p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External Hard Drive</a:t>
            </a:r>
          </a:p>
          <a:p>
            <a:pPr>
              <a:buSzPct val="80000"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Desktop/Laptop or Computer</a:t>
            </a:r>
          </a:p>
          <a:p>
            <a:pPr>
              <a:buSzPct val="80000"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Network Server</a:t>
            </a:r>
          </a:p>
          <a:p>
            <a:pPr>
              <a:buSzPct val="80000"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Mobile Device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600" dirty="0"/>
              <a:t>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Responsive Website Design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User-Friendly Navigation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Multiple Security Features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Offers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Mulitple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Payment Options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Contact Page with Multiple Contact Options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Enticing product descriptions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4" descr="ecommerce-website-design-elemen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799805"/>
            <a:ext cx="2784850" cy="21368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99506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833" y="1072342"/>
            <a:ext cx="4495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 Created an SRS for this E-Commerce Website.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 And then created a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Account.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 Then created an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Repository.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 Added the SRS Document in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Repository.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 Verify the upload in Repository.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8022" y="3499658"/>
            <a:ext cx="7994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 Just created an SRS for E-Commerce Website(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ShopEasy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) and uploaded in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Repository.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1636295"/>
            <a:ext cx="2722200" cy="7386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/>
              </a:rPr>
              <a:t>https://github.com/Hari-Prasath11/Hari-Prasath-ShopEasy-Ecommerce-Website-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3F2F9-43FF-BEEC-815C-16DCBB6CEA6C}"/>
              </a:ext>
            </a:extLst>
          </p:cNvPr>
          <p:cNvSpPr txBox="1"/>
          <p:nvPr/>
        </p:nvSpPr>
        <p:spPr>
          <a:xfrm>
            <a:off x="3755573" y="2615592"/>
            <a:ext cx="3055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Your </a:t>
            </a:r>
            <a:r>
              <a:rPr lang="en-IN" dirty="0" err="1"/>
              <a:t>github</a:t>
            </a:r>
            <a:r>
              <a:rPr lang="en-IN" dirty="0"/>
              <a:t> should contain this ppt, readme file.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5135021</TotalTime>
  <Words>274</Words>
  <Application>Microsoft Office PowerPoint</Application>
  <PresentationFormat>On-screen Show (16:9)</PresentationFormat>
  <Paragraphs>70</Paragraphs>
  <Slides>10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Simple Light</vt:lpstr>
      <vt:lpstr>PowerPoint Presentation</vt:lpstr>
      <vt:lpstr>E-Commerce Website</vt:lpstr>
      <vt:lpstr>PowerPoint Presentation</vt:lpstr>
      <vt:lpstr>SRS for “ShopEasy:E-Commerce Website"</vt:lpstr>
      <vt:lpstr>SRS for “ShopEasy:E-Commerce Website "</vt:lpstr>
      <vt:lpstr>SRS for “ShopEasy:E-Commerce Website 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917305224995</cp:lastModifiedBy>
  <cp:revision>17</cp:revision>
  <dcterms:created xsi:type="dcterms:W3CDTF">2020-08-13T11:21:46Z</dcterms:created>
  <dcterms:modified xsi:type="dcterms:W3CDTF">2023-03-09T16:42:26Z</dcterms:modified>
</cp:coreProperties>
</file>